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2" r:id="rId13"/>
    <p:sldId id="263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588" autoAdjust="0"/>
    <p:restoredTop sz="94624" autoAdjust="0"/>
  </p:normalViewPr>
  <p:slideViewPr>
    <p:cSldViewPr>
      <p:cViewPr varScale="1">
        <p:scale>
          <a:sx n="69" d="100"/>
          <a:sy n="69" d="100"/>
        </p:scale>
        <p:origin x="-1416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058F5-FB34-4427-9F73-75B753FEC194}" type="datetimeFigureOut">
              <a:rPr lang="en-US" smtClean="0"/>
              <a:pPr/>
              <a:t>12/15/2020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6F4AE-8767-4239-BAFB-373D33A93C4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472" y="21429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IN" b="1" u="sng" dirty="0" smtClean="0"/>
              <a:t>Project Overview presentation</a:t>
            </a:r>
            <a:br>
              <a:rPr lang="en-IN" b="1" u="sng" dirty="0" smtClean="0"/>
            </a:br>
            <a:r>
              <a:rPr lang="en-IN" b="1" u="sng" dirty="0" smtClean="0"/>
              <a:t>on</a:t>
            </a:r>
            <a:br>
              <a:rPr lang="en-IN" b="1" u="sng" dirty="0" smtClean="0"/>
            </a:br>
            <a:r>
              <a:rPr lang="en-IN" b="1" u="sng" dirty="0" smtClean="0"/>
              <a:t>All Day Assist</a:t>
            </a:r>
            <a:endParaRPr lang="en-US" b="1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2976" y="2285992"/>
            <a:ext cx="7715304" cy="3857652"/>
          </a:xfrm>
        </p:spPr>
        <p:txBody>
          <a:bodyPr>
            <a:normAutofit lnSpcReduction="10000"/>
          </a:bodyPr>
          <a:lstStyle/>
          <a:p>
            <a:r>
              <a:rPr lang="en-IN" sz="1800" b="1" dirty="0" smtClean="0">
                <a:solidFill>
                  <a:schemeClr val="tx1"/>
                </a:solidFill>
              </a:rPr>
              <a:t>Presented </a:t>
            </a:r>
          </a:p>
          <a:p>
            <a:r>
              <a:rPr lang="en-IN" sz="1800" b="1" dirty="0" smtClean="0">
                <a:solidFill>
                  <a:schemeClr val="tx1"/>
                </a:solidFill>
              </a:rPr>
              <a:t>by:</a:t>
            </a:r>
          </a:p>
          <a:p>
            <a:pPr algn="l"/>
            <a:r>
              <a:rPr lang="en-IN" sz="1800" dirty="0" smtClean="0">
                <a:solidFill>
                  <a:schemeClr val="tx1"/>
                </a:solidFill>
              </a:rPr>
              <a:t>                                           </a:t>
            </a:r>
            <a:r>
              <a:rPr lang="en-IN" sz="1800" b="1" dirty="0" smtClean="0">
                <a:solidFill>
                  <a:schemeClr val="tx1"/>
                </a:solidFill>
              </a:rPr>
              <a:t>-&gt; </a:t>
            </a:r>
            <a:r>
              <a:rPr lang="en-IN" sz="1800" b="1" dirty="0" err="1" smtClean="0">
                <a:solidFill>
                  <a:schemeClr val="tx1"/>
                </a:solidFill>
              </a:rPr>
              <a:t>Ankit</a:t>
            </a:r>
            <a:r>
              <a:rPr lang="en-IN" sz="1800" b="1" dirty="0" smtClean="0">
                <a:solidFill>
                  <a:schemeClr val="tx1"/>
                </a:solidFill>
              </a:rPr>
              <a:t> Kumar Singh(1811981053)</a:t>
            </a:r>
          </a:p>
          <a:p>
            <a:pPr algn="l"/>
            <a:r>
              <a:rPr lang="en-IN" sz="1800" b="1" dirty="0" smtClean="0">
                <a:solidFill>
                  <a:schemeClr val="tx1"/>
                </a:solidFill>
              </a:rPr>
              <a:t>                                           -&gt; </a:t>
            </a:r>
            <a:r>
              <a:rPr lang="en-IN" sz="1800" b="1" dirty="0" err="1" smtClean="0">
                <a:solidFill>
                  <a:schemeClr val="tx1"/>
                </a:solidFill>
              </a:rPr>
              <a:t>Ashish</a:t>
            </a:r>
            <a:r>
              <a:rPr lang="en-IN" sz="1800" b="1" dirty="0" smtClean="0">
                <a:solidFill>
                  <a:schemeClr val="tx1"/>
                </a:solidFill>
              </a:rPr>
              <a:t> Kumar </a:t>
            </a:r>
            <a:r>
              <a:rPr lang="en-IN" sz="1800" b="1" dirty="0" err="1">
                <a:solidFill>
                  <a:schemeClr val="tx1"/>
                </a:solidFill>
              </a:rPr>
              <a:t>C</a:t>
            </a:r>
            <a:r>
              <a:rPr lang="en-IN" sz="1800" b="1" dirty="0" err="1" smtClean="0">
                <a:solidFill>
                  <a:schemeClr val="tx1"/>
                </a:solidFill>
              </a:rPr>
              <a:t>hourasiya</a:t>
            </a:r>
            <a:r>
              <a:rPr lang="en-IN" sz="1800" b="1" dirty="0" smtClean="0">
                <a:solidFill>
                  <a:schemeClr val="tx1"/>
                </a:solidFill>
              </a:rPr>
              <a:t> (1811981387)</a:t>
            </a:r>
          </a:p>
          <a:p>
            <a:pPr algn="l"/>
            <a:r>
              <a:rPr lang="en-IN" sz="1800" b="1" dirty="0" smtClean="0">
                <a:solidFill>
                  <a:schemeClr val="tx1"/>
                </a:solidFill>
              </a:rPr>
              <a:t>                                           -&gt; </a:t>
            </a:r>
            <a:r>
              <a:rPr lang="en-IN" sz="1800" b="1" dirty="0" err="1" smtClean="0">
                <a:solidFill>
                  <a:schemeClr val="tx1"/>
                </a:solidFill>
              </a:rPr>
              <a:t>Shivam</a:t>
            </a:r>
            <a:r>
              <a:rPr lang="en-IN" sz="1800" b="1" dirty="0" smtClean="0">
                <a:solidFill>
                  <a:schemeClr val="tx1"/>
                </a:solidFill>
              </a:rPr>
              <a:t> </a:t>
            </a:r>
            <a:r>
              <a:rPr lang="en-IN" sz="1800" b="1" dirty="0" err="1" smtClean="0">
                <a:solidFill>
                  <a:schemeClr val="tx1"/>
                </a:solidFill>
              </a:rPr>
              <a:t>Thakur</a:t>
            </a:r>
            <a:r>
              <a:rPr lang="en-IN" sz="1800" b="1" dirty="0" smtClean="0">
                <a:solidFill>
                  <a:schemeClr val="tx1"/>
                </a:solidFill>
              </a:rPr>
              <a:t>(1811981292)</a:t>
            </a:r>
          </a:p>
          <a:p>
            <a:pPr algn="l"/>
            <a:r>
              <a:rPr lang="en-IN" sz="1800" b="1" dirty="0" smtClean="0">
                <a:solidFill>
                  <a:schemeClr val="tx1"/>
                </a:solidFill>
              </a:rPr>
              <a:t>                                           -&gt; </a:t>
            </a:r>
            <a:r>
              <a:rPr lang="en-IN" sz="1800" b="1" dirty="0" err="1" smtClean="0">
                <a:solidFill>
                  <a:schemeClr val="tx1"/>
                </a:solidFill>
              </a:rPr>
              <a:t>Rahul</a:t>
            </a:r>
            <a:r>
              <a:rPr lang="en-IN" sz="1800" b="1" dirty="0" smtClean="0">
                <a:solidFill>
                  <a:schemeClr val="tx1"/>
                </a:solidFill>
              </a:rPr>
              <a:t> </a:t>
            </a:r>
            <a:r>
              <a:rPr lang="en-IN" sz="1800" b="1" dirty="0" err="1" smtClean="0">
                <a:solidFill>
                  <a:schemeClr val="tx1"/>
                </a:solidFill>
              </a:rPr>
              <a:t>Rana</a:t>
            </a:r>
            <a:r>
              <a:rPr lang="en-IN" sz="1800" b="1" dirty="0" smtClean="0">
                <a:solidFill>
                  <a:schemeClr val="tx1"/>
                </a:solidFill>
              </a:rPr>
              <a:t>(1811981242)</a:t>
            </a:r>
          </a:p>
          <a:p>
            <a:pPr algn="l"/>
            <a:r>
              <a:rPr lang="en-IN" sz="1800" dirty="0">
                <a:solidFill>
                  <a:schemeClr val="tx1"/>
                </a:solidFill>
              </a:rPr>
              <a:t> </a:t>
            </a:r>
            <a:r>
              <a:rPr lang="en-IN" sz="1800" dirty="0" smtClean="0">
                <a:solidFill>
                  <a:schemeClr val="tx1"/>
                </a:solidFill>
              </a:rPr>
              <a:t>                                       </a:t>
            </a:r>
          </a:p>
          <a:p>
            <a:pPr algn="l"/>
            <a:r>
              <a:rPr lang="en-IN" sz="1800" b="1" dirty="0">
                <a:solidFill>
                  <a:schemeClr val="tx1"/>
                </a:solidFill>
              </a:rPr>
              <a:t> </a:t>
            </a:r>
            <a:r>
              <a:rPr lang="en-IN" sz="1800" b="1" dirty="0" smtClean="0">
                <a:solidFill>
                  <a:schemeClr val="tx1"/>
                </a:solidFill>
              </a:rPr>
              <a:t>                                      Under the supervision </a:t>
            </a:r>
          </a:p>
          <a:p>
            <a:pPr algn="l"/>
            <a:r>
              <a:rPr lang="en-IN" sz="1800" b="1" dirty="0">
                <a:solidFill>
                  <a:schemeClr val="tx1"/>
                </a:solidFill>
              </a:rPr>
              <a:t> </a:t>
            </a:r>
            <a:r>
              <a:rPr lang="en-IN" sz="1800" b="1" dirty="0" smtClean="0">
                <a:solidFill>
                  <a:schemeClr val="tx1"/>
                </a:solidFill>
              </a:rPr>
              <a:t>                                                       of</a:t>
            </a:r>
          </a:p>
          <a:p>
            <a:pPr algn="l"/>
            <a:r>
              <a:rPr lang="en-IN" sz="1800" b="1" dirty="0">
                <a:solidFill>
                  <a:schemeClr val="tx1"/>
                </a:solidFill>
              </a:rPr>
              <a:t> </a:t>
            </a:r>
            <a:r>
              <a:rPr lang="en-IN" sz="1800" b="1" dirty="0" smtClean="0">
                <a:solidFill>
                  <a:schemeClr val="tx1"/>
                </a:solidFill>
              </a:rPr>
              <a:t>                   </a:t>
            </a:r>
            <a:r>
              <a:rPr lang="en-IN" sz="1800" b="1" dirty="0">
                <a:solidFill>
                  <a:schemeClr val="tx1"/>
                </a:solidFill>
              </a:rPr>
              <a:t> </a:t>
            </a:r>
            <a:r>
              <a:rPr lang="en-IN" sz="1800" b="1" dirty="0" smtClean="0">
                <a:solidFill>
                  <a:schemeClr val="tx1"/>
                </a:solidFill>
              </a:rPr>
              <a:t>                       (</a:t>
            </a:r>
            <a:r>
              <a:rPr lang="en-IN" sz="1800" b="1" dirty="0" err="1" smtClean="0">
                <a:solidFill>
                  <a:schemeClr val="tx1"/>
                </a:solidFill>
              </a:rPr>
              <a:t>Mr.Girish</a:t>
            </a:r>
            <a:r>
              <a:rPr lang="en-IN" sz="1800" b="1" dirty="0" smtClean="0">
                <a:solidFill>
                  <a:schemeClr val="tx1"/>
                </a:solidFill>
              </a:rPr>
              <a:t> </a:t>
            </a:r>
            <a:r>
              <a:rPr lang="en-IN" sz="1800" b="1" dirty="0" err="1" smtClean="0">
                <a:solidFill>
                  <a:schemeClr val="tx1"/>
                </a:solidFill>
              </a:rPr>
              <a:t>Rao</a:t>
            </a:r>
            <a:r>
              <a:rPr lang="en-IN" sz="1800" b="1" dirty="0" smtClean="0">
                <a:solidFill>
                  <a:schemeClr val="tx1"/>
                </a:solidFill>
              </a:rPr>
              <a:t>)</a:t>
            </a:r>
            <a:r>
              <a:rPr lang="en-IN" sz="1800" dirty="0" smtClean="0">
                <a:solidFill>
                  <a:schemeClr val="tx1"/>
                </a:solidFill>
              </a:rPr>
              <a:t>  </a:t>
            </a:r>
          </a:p>
          <a:p>
            <a:pPr algn="l"/>
            <a:endParaRPr lang="en-IN" sz="1800" dirty="0">
              <a:solidFill>
                <a:schemeClr val="tx1"/>
              </a:solidFill>
            </a:endParaRPr>
          </a:p>
          <a:p>
            <a:pPr algn="l"/>
            <a:r>
              <a:rPr lang="en-IN" sz="1400" dirty="0" smtClean="0">
                <a:solidFill>
                  <a:schemeClr val="tx1"/>
                </a:solidFill>
              </a:rPr>
              <a:t>                        ( Department of Computer Science and Engineering )  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To-do List / Notes</a:t>
            </a:r>
            <a:endParaRPr lang="en-US" b="1" u="sng" dirty="0"/>
          </a:p>
        </p:txBody>
      </p:sp>
      <p:pic>
        <p:nvPicPr>
          <p:cNvPr id="4098" name="Picture 2" descr="C:\Users\ACER\Desktop\ppt images\to do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86367" y="1571612"/>
            <a:ext cx="8543351" cy="473892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u="sng" dirty="0" smtClean="0"/>
              <a:t>FUN-ZONE</a:t>
            </a:r>
            <a:endParaRPr lang="en-US" sz="5400" b="1" u="sng" dirty="0"/>
          </a:p>
        </p:txBody>
      </p:sp>
      <p:pic>
        <p:nvPicPr>
          <p:cNvPr id="5122" name="Picture 2" descr="C:\Users\ACER\Desktop\ppt images\ping pong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28596" y="1532518"/>
            <a:ext cx="8324558" cy="468256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b="1" u="sng" dirty="0" smtClean="0"/>
              <a:t>Description of the contribution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4000" b="1" dirty="0" smtClean="0"/>
              <a:t>Weather app :- </a:t>
            </a:r>
            <a:r>
              <a:rPr lang="en-IN" sz="4000" b="1" dirty="0" err="1" smtClean="0"/>
              <a:t>Ankit</a:t>
            </a:r>
            <a:r>
              <a:rPr lang="en-IN" sz="4000" b="1" dirty="0" smtClean="0"/>
              <a:t> Singh</a:t>
            </a:r>
          </a:p>
          <a:p>
            <a:r>
              <a:rPr lang="en-IN" sz="4000" b="1" dirty="0" smtClean="0"/>
              <a:t>Magic notes/To-DO list : </a:t>
            </a:r>
            <a:r>
              <a:rPr lang="en-IN" sz="4000" b="1" dirty="0" err="1" smtClean="0"/>
              <a:t>Shivam</a:t>
            </a:r>
            <a:r>
              <a:rPr lang="en-IN" sz="4000" b="1" dirty="0" smtClean="0"/>
              <a:t> </a:t>
            </a:r>
            <a:r>
              <a:rPr lang="en-IN" sz="4000" b="1" dirty="0" err="1" smtClean="0"/>
              <a:t>Thakur</a:t>
            </a:r>
            <a:endParaRPr lang="en-IN" sz="4000" b="1" dirty="0" smtClean="0"/>
          </a:p>
          <a:p>
            <a:r>
              <a:rPr lang="en-IN" sz="4000" b="1" dirty="0" smtClean="0"/>
              <a:t>Expense Tracker : </a:t>
            </a:r>
            <a:r>
              <a:rPr lang="en-IN" sz="4000" b="1" dirty="0" err="1" smtClean="0"/>
              <a:t>Rahul</a:t>
            </a:r>
            <a:r>
              <a:rPr lang="en-IN" sz="4000" b="1" dirty="0" smtClean="0"/>
              <a:t> </a:t>
            </a:r>
            <a:r>
              <a:rPr lang="en-IN" sz="4000" b="1" dirty="0" err="1" smtClean="0"/>
              <a:t>Rana</a:t>
            </a:r>
            <a:endParaRPr lang="en-IN" sz="4000" b="1" dirty="0" smtClean="0"/>
          </a:p>
          <a:p>
            <a:r>
              <a:rPr lang="en-IN" sz="4000" b="1" dirty="0" smtClean="0"/>
              <a:t>Fun-Zone : </a:t>
            </a:r>
            <a:r>
              <a:rPr lang="en-IN" sz="4000" b="1" dirty="0" err="1" smtClean="0"/>
              <a:t>Ashish</a:t>
            </a:r>
            <a:r>
              <a:rPr lang="en-IN" sz="4000" b="1" dirty="0" smtClean="0"/>
              <a:t> Kumar </a:t>
            </a:r>
            <a:r>
              <a:rPr lang="en-IN" sz="4000" b="1" dirty="0" err="1" smtClean="0"/>
              <a:t>Chourasiya</a:t>
            </a:r>
            <a:endParaRPr lang="en-IN" sz="4000" b="1" dirty="0" smtClean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2214554"/>
            <a:ext cx="8229600" cy="1143000"/>
          </a:xfrm>
        </p:spPr>
        <p:txBody>
          <a:bodyPr>
            <a:noAutofit/>
          </a:bodyPr>
          <a:lstStyle/>
          <a:p>
            <a:r>
              <a:rPr lang="en-IN" sz="7200" dirty="0" smtClean="0">
                <a:latin typeface="Rockwell Extra Bold" pitchFamily="18" charset="0"/>
              </a:rPr>
              <a:t>THANK  YOU</a:t>
            </a:r>
            <a:br>
              <a:rPr lang="en-IN" sz="7200" dirty="0" smtClean="0">
                <a:latin typeface="Rockwell Extra Bold" pitchFamily="18" charset="0"/>
              </a:rPr>
            </a:br>
            <a:r>
              <a:rPr lang="en-IN" sz="7200" dirty="0" smtClean="0">
                <a:latin typeface="Rockwell Extra Bold" pitchFamily="18" charset="0"/>
                <a:sym typeface="Wingdings" pitchFamily="2" charset="2"/>
              </a:rPr>
              <a:t></a:t>
            </a:r>
            <a:endParaRPr lang="en-US" sz="7200" dirty="0">
              <a:latin typeface="Rockwell Extra Bold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000" b="1" u="sng" dirty="0" smtClean="0"/>
              <a:t>Introduction</a:t>
            </a:r>
            <a:endParaRPr lang="en-US" sz="60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sz="4400" dirty="0" smtClean="0"/>
              <a:t>“All-Day-Assist” is an attempt to provide various tools packed-together at a single platform that will surely help the user on daily basis to get done with different tasks that he/she may have during the day.</a:t>
            </a:r>
            <a:endParaRPr lang="en-US" sz="4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600" b="1" u="sng" dirty="0" smtClean="0"/>
              <a:t>Problem statement</a:t>
            </a:r>
            <a:endParaRPr lang="en-US" sz="66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IN" sz="2800" dirty="0" smtClean="0"/>
              <a:t>    Don’t  you feel annoyed when you have to open or toggle between different apps to access different functionalities that you require on a daily basis?</a:t>
            </a:r>
          </a:p>
          <a:p>
            <a:pPr>
              <a:buNone/>
            </a:pPr>
            <a:r>
              <a:rPr lang="en-IN" sz="2800" dirty="0"/>
              <a:t> </a:t>
            </a:r>
            <a:r>
              <a:rPr lang="en-IN" sz="2800" dirty="0" smtClean="0"/>
              <a:t>   Don’t you want all of these functionalities at a single platform?</a:t>
            </a:r>
          </a:p>
          <a:p>
            <a:pPr>
              <a:buNone/>
            </a:pPr>
            <a:r>
              <a:rPr lang="en-IN" sz="2800" dirty="0" smtClean="0"/>
              <a:t>    </a:t>
            </a:r>
            <a:r>
              <a:rPr lang="en-IN" sz="2800" dirty="0" smtClean="0"/>
              <a:t> IF </a:t>
            </a:r>
            <a:r>
              <a:rPr lang="en-IN" sz="2800" b="1" dirty="0" smtClean="0"/>
              <a:t>YES</a:t>
            </a:r>
            <a:r>
              <a:rPr lang="en-IN" sz="2800" dirty="0" smtClean="0"/>
              <a:t>,</a:t>
            </a:r>
            <a:endParaRPr lang="en-IN" sz="2800" dirty="0" smtClean="0"/>
          </a:p>
          <a:p>
            <a:pPr>
              <a:buNone/>
            </a:pPr>
            <a:r>
              <a:rPr lang="en-IN" sz="2800" dirty="0"/>
              <a:t> </a:t>
            </a:r>
            <a:r>
              <a:rPr lang="en-IN" sz="2800" dirty="0" smtClean="0"/>
              <a:t>   Well, that’s exactly what All-Day-Assist does. It provides you with variety of features at a single platform, so that you don’t have to get into the hassle of switching between different apps.</a:t>
            </a:r>
            <a:endParaRPr lang="en-US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000" b="1" u="sng" dirty="0" smtClean="0"/>
              <a:t>Real-LIFE Applicability</a:t>
            </a:r>
            <a:endParaRPr lang="en-US" sz="60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IN" dirty="0" smtClean="0"/>
              <a:t>    If a person don’t want to have different applications in his/her system but still want to have access to their features can get the </a:t>
            </a:r>
          </a:p>
          <a:p>
            <a:pPr>
              <a:buNone/>
            </a:pPr>
            <a:r>
              <a:rPr lang="en-IN" dirty="0"/>
              <a:t> </a:t>
            </a:r>
            <a:r>
              <a:rPr lang="en-IN" dirty="0" smtClean="0"/>
              <a:t> “All-Day-Assist”  where he/she can have access to a variety of features at one Application.</a:t>
            </a:r>
          </a:p>
          <a:p>
            <a:pPr>
              <a:buNone/>
            </a:pPr>
            <a:r>
              <a:rPr lang="en-IN" dirty="0" smtClean="0"/>
              <a:t>    This can save so much time , memory space and  lots of efforts of the Individual.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000" b="1" u="sng" dirty="0" smtClean="0"/>
              <a:t>Features Provided </a:t>
            </a:r>
            <a:r>
              <a:rPr lang="en-IN" sz="6000" u="sng" dirty="0" smtClean="0"/>
              <a:t>:</a:t>
            </a:r>
            <a:endParaRPr lang="en-US" sz="6000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52" y="1600200"/>
            <a:ext cx="8858248" cy="5257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1800" dirty="0" smtClean="0"/>
              <a:t>1. Expense tracker:- The user can have a track of their cash flow, expenses and keep a history of their whole monthly budget. This will help them take smart financial steps in future .</a:t>
            </a:r>
          </a:p>
          <a:p>
            <a:pPr>
              <a:buNone/>
            </a:pPr>
            <a:r>
              <a:rPr lang="en-IN" sz="1800" dirty="0" smtClean="0"/>
              <a:t>2. Weather app :- The user  will have access to the information about the weather conditions at his/her location . This will help them to make the plans for the day more</a:t>
            </a:r>
          </a:p>
          <a:p>
            <a:pPr>
              <a:buNone/>
            </a:pPr>
            <a:r>
              <a:rPr lang="en-IN" sz="1800" dirty="0" smtClean="0"/>
              <a:t>      effectively.</a:t>
            </a:r>
          </a:p>
          <a:p>
            <a:pPr>
              <a:buAutoNum type="arabicPeriod" startAt="3"/>
            </a:pPr>
            <a:endParaRPr lang="en-IN" sz="1800" dirty="0" smtClean="0"/>
          </a:p>
          <a:p>
            <a:pPr>
              <a:buAutoNum type="arabicPeriod" startAt="3"/>
            </a:pPr>
            <a:r>
              <a:rPr lang="en-IN" sz="1800" dirty="0" smtClean="0"/>
              <a:t>Magic Notes/To-do list :-  The user can write important -stuff in the  Magic-notes  </a:t>
            </a:r>
          </a:p>
          <a:p>
            <a:pPr>
              <a:buNone/>
            </a:pPr>
            <a:r>
              <a:rPr lang="en-IN" sz="1800" dirty="0"/>
              <a:t> </a:t>
            </a:r>
            <a:r>
              <a:rPr lang="en-IN" sz="1800" dirty="0" smtClean="0"/>
              <a:t>    OR he/she can use it as a to –do list to structure the day  efficiently and boost productivity.</a:t>
            </a:r>
          </a:p>
          <a:p>
            <a:pPr>
              <a:buAutoNum type="arabicPeriod" startAt="4"/>
            </a:pPr>
            <a:endParaRPr lang="en-IN" sz="1800" dirty="0" smtClean="0"/>
          </a:p>
          <a:p>
            <a:pPr>
              <a:buNone/>
            </a:pPr>
            <a:r>
              <a:rPr lang="en-IN" sz="1800" dirty="0" smtClean="0"/>
              <a:t>4.   </a:t>
            </a:r>
            <a:r>
              <a:rPr lang="en-IN" sz="1800" dirty="0" smtClean="0"/>
              <a:t>FUN-ZONE </a:t>
            </a:r>
            <a:r>
              <a:rPr lang="en-IN" sz="1800" dirty="0" smtClean="0"/>
              <a:t>:- This will give the user access to play games, if he/she needs to take a little break from the work they are doing or if they need to de-stress themselves.</a:t>
            </a: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714356"/>
            <a:ext cx="8229600" cy="1582726"/>
          </a:xfrm>
        </p:spPr>
        <p:txBody>
          <a:bodyPr>
            <a:normAutofit fontScale="90000"/>
          </a:bodyPr>
          <a:lstStyle/>
          <a:p>
            <a:r>
              <a:rPr lang="en-IN" sz="6000" b="1" u="sng" dirty="0" smtClean="0"/>
              <a:t>Technology stack</a:t>
            </a:r>
            <a:br>
              <a:rPr lang="en-IN" sz="6000" b="1" u="sng" dirty="0" smtClean="0"/>
            </a:br>
            <a:r>
              <a:rPr lang="en-IN" sz="6000" b="1" u="sng" dirty="0" smtClean="0"/>
              <a:t>Used</a:t>
            </a:r>
            <a:r>
              <a:rPr lang="en-IN" sz="6000" u="sng" dirty="0" smtClean="0"/>
              <a:t/>
            </a:r>
            <a:br>
              <a:rPr lang="en-IN" sz="6000" u="sng" dirty="0" smtClean="0"/>
            </a:br>
            <a:endParaRPr lang="en-US" sz="6000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43182"/>
            <a:ext cx="8229600" cy="3482981"/>
          </a:xfrm>
        </p:spPr>
        <p:txBody>
          <a:bodyPr>
            <a:normAutofit/>
          </a:bodyPr>
          <a:lstStyle/>
          <a:p>
            <a:r>
              <a:rPr lang="en-IN" sz="4000" b="1" dirty="0" smtClean="0"/>
              <a:t>1. HTML</a:t>
            </a:r>
            <a:endParaRPr lang="en-IN" sz="4000" b="1" dirty="0"/>
          </a:p>
          <a:p>
            <a:r>
              <a:rPr lang="en-IN" sz="4000" b="1" dirty="0" smtClean="0"/>
              <a:t>2. CSS</a:t>
            </a:r>
          </a:p>
          <a:p>
            <a:r>
              <a:rPr lang="en-IN" sz="4000" b="1" dirty="0" smtClean="0"/>
              <a:t>3 Bootstrap</a:t>
            </a:r>
          </a:p>
          <a:p>
            <a:r>
              <a:rPr lang="en-IN" sz="4000" b="1" dirty="0"/>
              <a:t>4</a:t>
            </a:r>
            <a:r>
              <a:rPr lang="en-IN" sz="4000" b="1" dirty="0" smtClean="0"/>
              <a:t>  JAVASCRIPT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u="sng" dirty="0" smtClean="0"/>
              <a:t>SCREEN SHOTS</a:t>
            </a:r>
            <a:br>
              <a:rPr lang="en-US" b="1" u="sng" dirty="0" smtClean="0"/>
            </a:br>
            <a:r>
              <a:rPr lang="en-US" b="1" u="sng" dirty="0" smtClean="0"/>
              <a:t>OF THE PROJECT</a:t>
            </a:r>
            <a:endParaRPr lang="en-US" b="1" u="sng" dirty="0"/>
          </a:p>
        </p:txBody>
      </p:sp>
      <p:pic>
        <p:nvPicPr>
          <p:cNvPr id="1026" name="Picture 2" descr="C:\Users\ACER\Desktop\ppt images\home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00034" y="1857364"/>
            <a:ext cx="8001056" cy="471490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WEATHER APP</a:t>
            </a:r>
            <a:endParaRPr lang="en-US" b="1" u="sng" dirty="0"/>
          </a:p>
        </p:txBody>
      </p:sp>
      <p:pic>
        <p:nvPicPr>
          <p:cNvPr id="2050" name="Picture 2" descr="C:\Users\ACER\Desktop\ppt images\weather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14282" y="1571612"/>
            <a:ext cx="8763061" cy="492922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BUDGET APP</a:t>
            </a:r>
            <a:endParaRPr lang="en-US" b="1" u="sng" dirty="0"/>
          </a:p>
        </p:txBody>
      </p:sp>
      <p:pic>
        <p:nvPicPr>
          <p:cNvPr id="3074" name="Picture 2" descr="G:\budget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57158" y="1643050"/>
            <a:ext cx="8585237" cy="482919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434</Words>
  <Application>Microsoft Office PowerPoint</Application>
  <PresentationFormat>On-screen Show (4:3)</PresentationFormat>
  <Paragraphs>49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Project Overview presentation on All Day Assist</vt:lpstr>
      <vt:lpstr>Introduction</vt:lpstr>
      <vt:lpstr>Problem statement</vt:lpstr>
      <vt:lpstr>Real-LIFE Applicability</vt:lpstr>
      <vt:lpstr>Features Provided :</vt:lpstr>
      <vt:lpstr>Technology stack Used </vt:lpstr>
      <vt:lpstr>SCREEN SHOTS OF THE PROJECT</vt:lpstr>
      <vt:lpstr>WEATHER APP</vt:lpstr>
      <vt:lpstr>BUDGET APP</vt:lpstr>
      <vt:lpstr>To-do List / Notes</vt:lpstr>
      <vt:lpstr>FUN-ZONE</vt:lpstr>
      <vt:lpstr>Description of the contribution</vt:lpstr>
      <vt:lpstr>THANK  YOU 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Overview presentation on All Day Assist</dc:title>
  <dc:creator>ACER</dc:creator>
  <cp:lastModifiedBy>ACER</cp:lastModifiedBy>
  <cp:revision>12</cp:revision>
  <dcterms:created xsi:type="dcterms:W3CDTF">2020-11-09T06:29:14Z</dcterms:created>
  <dcterms:modified xsi:type="dcterms:W3CDTF">2020-12-15T07:27:15Z</dcterms:modified>
</cp:coreProperties>
</file>

<file path=docProps/thumbnail.jpeg>
</file>